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2"/>
  </p:normalViewPr>
  <p:slideViewPr>
    <p:cSldViewPr snapToGrid="0">
      <p:cViewPr varScale="1">
        <p:scale>
          <a:sx n="114" d="100"/>
          <a:sy n="114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75C63-8BA3-6B0D-EC56-85ACB270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FEE3F6-DC13-D646-BB9D-A3CC1A179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7749B2-26DB-3410-E84B-164B129A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90B98C-BCE9-0744-5CA6-3F64B56D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FFC847-145C-3288-81ED-9AAC0FBA5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04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21A984-C3E6-B0F2-9A34-6F8A19209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74B1CA-5F61-4613-9981-CFFAB83D8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3E99BB-A0E3-064A-26E7-FDF49D0E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9019C0-841F-9B5F-766D-9608C47EF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7A2B94-3290-B91F-63D1-69F5B249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9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0BF2C8B-FB46-12BD-5C5A-F1455338B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1B0F3C-7C0D-0DCA-B126-52385F177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113A12-B287-3660-9110-7F8F2018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A487CC-EB7C-B691-2625-51BCBAB9A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38DEA2-C75E-ED46-9A63-7C0726DF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09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BA059-5301-1DF6-94DA-A9025EC30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575434-3354-8683-9EAE-9DDE3CC25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94A599-BAB6-47D7-D9F5-EA6F4AE2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AA5A5F-FAED-89C0-71F6-E81F5E91E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C9482F-A5C8-1784-BB49-36E40C041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14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CD6AC-0F0E-18AF-C12F-F1500149C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AD656E-2BF9-3A49-D05E-887FD3E9F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651B28-EF80-E99D-8855-629A9FBDE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C13D79-75EC-07A2-89CA-5D24A4DF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397EA1-1538-A37E-5CF9-440C40512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08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25E84F-E4C6-0B84-D4E5-6759D39F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AE4672-8FF2-9B52-CF94-890219B0F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D03DA0-4B15-7B2D-4EA0-E5F1A623F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A9568F-483F-77D7-D093-A9429392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668354-18B3-2440-EDD9-B3AB5AB75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2979D7-137F-C5E5-3EFD-C667F7ACF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2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3F17C7-8A19-C835-24D0-B13F546C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C53F57-E8C6-6F4D-8D0C-D837A2F4D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914A39-9BF8-D165-4E21-04F395544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DD1565-884A-0C8D-FAAE-A0354EC02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73646B-3F95-46EC-B864-D7E20A3800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210AB26-FA5D-B3BF-BA71-F41FFE2E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AC91B0-0F6E-C506-3D14-1AB3341E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8072D9C-5C28-7550-5CB0-D4BBE073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26EA8B-EEE2-EB50-60B2-94C7F0B4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FE6998-FA9B-EA20-4951-439B3695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6B5DF9-4BEA-C5F1-EBC7-3335E612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B43F29-2FA2-3ACF-7DF6-48E797E11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7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375D8F-E69D-760A-6483-557D4A98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6421DB7-4AA4-0CB1-5796-C1B32CCF3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0A66DE-2BD7-785B-0604-4471DCD41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73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7989DF-5506-5C52-BB8E-402C7F270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9D88BC-42FC-4C13-22B2-C93BC01C4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5A3EEF-BE7A-8EB0-E199-6213A75D1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A70E51-F1BF-A95B-2815-E153535B0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038695-46D1-06F1-4D07-3F4F669D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7BC1BC-C234-5FDB-9E30-F1B029A45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46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64C8C-213D-6E9B-6DA4-1FDD774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B8DA618-DDAA-9BD0-C759-B69D0FA78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58CB03-D0A8-B8DF-1E80-661343D54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D6304-EAB6-4659-3DC5-6D689157D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340E2B-FF92-BB10-B231-F966C45E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502B05-DBCE-F1D8-9FF3-E42AB90C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53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F660F4-8379-D278-A1FB-6305BB18C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2B7539-C728-0A9A-59A3-13BDCBC62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F31323-1D2E-E44D-F6EE-7C7062CF6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46D6D-4906-C94A-A51E-6614913CBE18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DA9C52-EE31-D910-C29C-6DEA7CEBD0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47034B-F7DC-CCE1-336E-D5D512A95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E72D5-DF23-034A-8A48-CD7FC09E9B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38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3F6B6-7FA9-EE3C-8C2F-ACFAF07F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39A32D-AC39-3CD7-0A28-A7CDB5B76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54BF1F-A0B9-F142-4413-312D37AA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460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7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3F6B6-7FA9-EE3C-8C2F-ACFAF07F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39A32D-AC39-3CD7-0A28-A7CDB5B76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54BF1F-A0B9-F142-4413-312D37AA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460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05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3F6B6-7FA9-EE3C-8C2F-ACFAF07F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39A32D-AC39-3CD7-0A28-A7CDB5B76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54BF1F-A0B9-F142-4413-312D37AA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460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2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3F6B6-7FA9-EE3C-8C2F-ACFAF07F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39A32D-AC39-3CD7-0A28-A7CDB5B76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54BF1F-A0B9-F142-4413-312D37AA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460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73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3F6B6-7FA9-EE3C-8C2F-ACFAF07F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39A32D-AC39-3CD7-0A28-A7CDB5B76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54BF1F-A0B9-F142-4413-312D37AA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460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6745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1</cp:revision>
  <dcterms:created xsi:type="dcterms:W3CDTF">2025-05-12T13:59:07Z</dcterms:created>
  <dcterms:modified xsi:type="dcterms:W3CDTF">2025-05-12T14:04:40Z</dcterms:modified>
</cp:coreProperties>
</file>